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</p:sldIdLst>
  <p:sldSz cx="9144000" cy="5143500" type="screen16x9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80">
          <p15:clr>
            <a:srgbClr val="A4A3A4"/>
          </p15:clr>
        </p15:guide>
        <p15:guide id="2" pos="36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636" y="78"/>
      </p:cViewPr>
      <p:guideLst>
        <p:guide orient="horz" pos="2780"/>
        <p:guide pos="36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6644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198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25.png"/><Relationship Id="rId21" Type="http://schemas.openxmlformats.org/officeDocument/2006/relationships/image" Target="../media/image2.png"/><Relationship Id="rId7" Type="http://schemas.openxmlformats.org/officeDocument/2006/relationships/image" Target="../media/image3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24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6.png"/><Relationship Id="rId5" Type="http://schemas.openxmlformats.org/officeDocument/2006/relationships/image" Target="../media/image28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27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21" Type="http://schemas.openxmlformats.org/officeDocument/2006/relationships/image" Target="../media/image2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32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USUARIO\Desktop\T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3" t="86330" r="46742"/>
          <a:stretch>
            <a:fillRect/>
          </a:stretch>
        </p:blipFill>
        <p:spPr bwMode="auto">
          <a:xfrm>
            <a:off x="4370388" y="4440238"/>
            <a:ext cx="5000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USUARIO\Desktop\01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4" r="70076"/>
          <a:stretch>
            <a:fillRect/>
          </a:stretch>
        </p:blipFill>
        <p:spPr bwMode="auto">
          <a:xfrm>
            <a:off x="0" y="3719513"/>
            <a:ext cx="273685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USUARIO\Desktop\01\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8" r="17197"/>
          <a:stretch>
            <a:fillRect/>
          </a:stretch>
        </p:blipFill>
        <p:spPr bwMode="auto">
          <a:xfrm>
            <a:off x="0" y="1981200"/>
            <a:ext cx="7570788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USUARIO\Desktop\01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t="2" r="29926" b="47205"/>
          <a:stretch>
            <a:fillRect/>
          </a:stretch>
        </p:blipFill>
        <p:spPr bwMode="auto">
          <a:xfrm>
            <a:off x="1627188" y="0"/>
            <a:ext cx="4779962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USUARIO\Desktop\01\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3" t="28754" r="28485" b="10841"/>
          <a:stretch>
            <a:fillRect/>
          </a:stretch>
        </p:blipFill>
        <p:spPr bwMode="auto">
          <a:xfrm>
            <a:off x="2265363" y="1479550"/>
            <a:ext cx="427355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USUARIO\Desktop\01\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0" t="18250" r="18182" b="52728"/>
          <a:stretch>
            <a:fillRect/>
          </a:stretch>
        </p:blipFill>
        <p:spPr bwMode="auto">
          <a:xfrm>
            <a:off x="5992813" y="938213"/>
            <a:ext cx="148907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USUARIO\Desktop\01\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2929" r="35075" b="30235"/>
          <a:stretch>
            <a:fillRect/>
          </a:stretch>
        </p:blipFill>
        <p:spPr bwMode="auto">
          <a:xfrm>
            <a:off x="1752600" y="665163"/>
            <a:ext cx="4184650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USUARIO\Desktop\01\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5" t="21010" r="29924" b="63503"/>
          <a:stretch>
            <a:fillRect/>
          </a:stretch>
        </p:blipFill>
        <p:spPr bwMode="auto">
          <a:xfrm>
            <a:off x="5576888" y="1081088"/>
            <a:ext cx="8302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:\Users\USUARIO\Desktop\01\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5" t="5522" b="63503"/>
          <a:stretch>
            <a:fillRect/>
          </a:stretch>
        </p:blipFill>
        <p:spPr bwMode="auto">
          <a:xfrm>
            <a:off x="6899275" y="284163"/>
            <a:ext cx="22447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C:\Users\USUARIO\Desktop\01\0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2" t="58182" r="37576" b="11919"/>
          <a:stretch>
            <a:fillRect/>
          </a:stretch>
        </p:blipFill>
        <p:spPr bwMode="auto">
          <a:xfrm>
            <a:off x="4454525" y="2992438"/>
            <a:ext cx="12541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C:\Users\USUARIO\Desktop\01\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1" r="12196" b="63503"/>
          <a:stretch>
            <a:fillRect/>
          </a:stretch>
        </p:blipFill>
        <p:spPr bwMode="auto">
          <a:xfrm>
            <a:off x="6726238" y="0"/>
            <a:ext cx="13017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C:\Users\USUARIO\Desktop\01\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t="62761" r="72501"/>
          <a:stretch>
            <a:fillRect/>
          </a:stretch>
        </p:blipFill>
        <p:spPr bwMode="auto">
          <a:xfrm>
            <a:off x="1169988" y="3227388"/>
            <a:ext cx="1344612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C:\Users\USUARIO\Desktop\01\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t="72324" r="69318"/>
          <a:stretch>
            <a:fillRect/>
          </a:stretch>
        </p:blipFill>
        <p:spPr bwMode="auto">
          <a:xfrm>
            <a:off x="1403350" y="3719513"/>
            <a:ext cx="1401763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60494E-6 L 0.41805 -0.42562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3" y="-2129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50" dur="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61111E-6 3.82716E-6 L -0.53264 0.54228 " pathEditMode="relative" rAng="0" ptsTypes="AA">
                                      <p:cBhvr>
                                        <p:cTn id="55" dur="1500" spd="-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2" y="27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357E-8 L 0.12274 -0.12512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-627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05503 -0.18241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913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3951E-6 L 0.08108 0.26883 " pathEditMode="relative" rAng="0" ptsTypes="AA">
                                      <p:cBhvr>
                                        <p:cTn id="81" dur="1000" spd="-100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UARIO\Desktop\03\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2" t="10370" b="39075"/>
          <a:stretch>
            <a:fillRect/>
          </a:stretch>
        </p:blipFill>
        <p:spPr bwMode="auto">
          <a:xfrm>
            <a:off x="3800475" y="533400"/>
            <a:ext cx="53435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UARIO\Desktop\03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b="12222"/>
          <a:stretch>
            <a:fillRect/>
          </a:stretch>
        </p:blipFill>
        <p:spPr bwMode="auto">
          <a:xfrm>
            <a:off x="209550" y="0"/>
            <a:ext cx="89344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USUARIO\Desktop\03\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t="2779" r="19270" b="45370"/>
          <a:stretch>
            <a:fillRect/>
          </a:stretch>
        </p:blipFill>
        <p:spPr bwMode="auto">
          <a:xfrm>
            <a:off x="1666875" y="142875"/>
            <a:ext cx="571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USUARIO\Desktop\03\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4" t="16112" b="57591"/>
          <a:stretch>
            <a:fillRect/>
          </a:stretch>
        </p:blipFill>
        <p:spPr bwMode="auto">
          <a:xfrm>
            <a:off x="4924425" y="828675"/>
            <a:ext cx="4219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USUARIO\Desktop\03\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2" t="7777" r="5730" b="50000"/>
          <a:stretch>
            <a:fillRect/>
          </a:stretch>
        </p:blipFill>
        <p:spPr bwMode="auto">
          <a:xfrm>
            <a:off x="7115175" y="400050"/>
            <a:ext cx="15049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Users\USUARIO\Desktop\03\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9" t="17963" r="8073" b="36945"/>
          <a:stretch>
            <a:fillRect/>
          </a:stretch>
        </p:blipFill>
        <p:spPr bwMode="auto">
          <a:xfrm>
            <a:off x="6829425" y="923925"/>
            <a:ext cx="1576388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:\Users\USUARIO\Desktop\03\0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5" t="46297" b="20184"/>
          <a:stretch>
            <a:fillRect/>
          </a:stretch>
        </p:blipFill>
        <p:spPr bwMode="auto">
          <a:xfrm>
            <a:off x="7667625" y="2381250"/>
            <a:ext cx="14763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Users\USUARIO\Desktop\03\0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49" b="64075"/>
          <a:stretch>
            <a:fillRect/>
          </a:stretch>
        </p:blipFill>
        <p:spPr bwMode="auto">
          <a:xfrm>
            <a:off x="0" y="0"/>
            <a:ext cx="14859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C:\Users\USUARIO\Desktop\03\0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45000" r="12396"/>
          <a:stretch>
            <a:fillRect/>
          </a:stretch>
        </p:blipFill>
        <p:spPr bwMode="auto">
          <a:xfrm>
            <a:off x="809625" y="2314575"/>
            <a:ext cx="7200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25927" y="2208737"/>
            <a:ext cx="8921223" cy="2745850"/>
            <a:chOff x="25316" y="2208968"/>
            <a:chExt cx="8922128" cy="2746156"/>
          </a:xfrm>
        </p:grpSpPr>
        <p:sp>
          <p:nvSpPr>
            <p:cNvPr id="12" name="CaixaDeTexto 11"/>
            <p:cNvSpPr txBox="1"/>
            <p:nvPr/>
          </p:nvSpPr>
          <p:spPr>
            <a:xfrm rot="900000">
              <a:off x="25316" y="2208968"/>
              <a:ext cx="1158993" cy="8926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Desenvolve o conceito de unidade na equipe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 rot="900000">
              <a:off x="1234586" y="2510102"/>
              <a:ext cx="1089136" cy="6922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Ambiente</a:t>
              </a:r>
              <a:br>
                <a:rPr lang="pt-BR" sz="13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pt-BR" sz="13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 formato moderno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900000">
              <a:off x="2296732" y="2802234"/>
              <a:ext cx="1090723" cy="8922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Joga-se com</a:t>
              </a:r>
              <a:br>
                <a:rPr lang="pt-BR" sz="13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pt-BR" sz="13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 outro e não contra o outro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 rot="900000">
              <a:off x="3325537" y="3097542"/>
              <a:ext cx="1268541" cy="6922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Experiência divertida de aprendizagem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 rot="900000">
              <a:off x="4454363" y="3383324"/>
              <a:ext cx="1138354" cy="10923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Experiência aumenta a confiança entre os participantes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 rot="900000">
              <a:off x="5530797" y="3673868"/>
              <a:ext cx="1209798" cy="8922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Permite avaliação de </a:t>
              </a:r>
              <a:r>
                <a:rPr lang="pt-BR" sz="1300" b="1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comporta-mentos</a:t>
              </a:r>
              <a:endParaRPr lang="pt-BR" sz="13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 rot="900000">
              <a:off x="6685027" y="3981878"/>
              <a:ext cx="1211385" cy="4921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Linguagem atrativa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 rot="900000">
              <a:off x="7737646" y="4262897"/>
              <a:ext cx="1209798" cy="6922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Foco em</a:t>
              </a:r>
              <a:br>
                <a:rPr lang="pt-BR" sz="13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pt-BR" sz="13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superar desafios</a:t>
              </a:r>
            </a:p>
          </p:txBody>
        </p:sp>
      </p:grpSp>
      <p:pic>
        <p:nvPicPr>
          <p:cNvPr id="4108" name="Picture 4" descr="C:\Users\USUARIO\Desktop\TA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3" t="86330" r="46742"/>
          <a:stretch>
            <a:fillRect/>
          </a:stretch>
        </p:blipFill>
        <p:spPr bwMode="auto">
          <a:xfrm>
            <a:off x="4370388" y="4440238"/>
            <a:ext cx="5000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3.05839E-6 L 0.50521 0.24344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1217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04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0" t="55704" r="8167"/>
          <a:stretch>
            <a:fillRect/>
          </a:stretch>
        </p:blipFill>
        <p:spPr bwMode="auto">
          <a:xfrm>
            <a:off x="3954463" y="2865438"/>
            <a:ext cx="444341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SUARIO\Desktop\04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8" t="22369" b="25926"/>
          <a:stretch>
            <a:fillRect/>
          </a:stretch>
        </p:blipFill>
        <p:spPr bwMode="auto">
          <a:xfrm>
            <a:off x="6237288" y="1150938"/>
            <a:ext cx="2906712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USUARIO\Desktop\04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7" t="22369" b="20741"/>
          <a:stretch>
            <a:fillRect/>
          </a:stretch>
        </p:blipFill>
        <p:spPr bwMode="auto">
          <a:xfrm>
            <a:off x="6370638" y="1150938"/>
            <a:ext cx="2773362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USUARIO\Desktop\04\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7"/>
          <a:stretch>
            <a:fillRect/>
          </a:stretch>
        </p:blipFill>
        <p:spPr bwMode="auto">
          <a:xfrm>
            <a:off x="0" y="0"/>
            <a:ext cx="77803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USUARIO\Desktop\04\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"/>
          <a:stretch>
            <a:fillRect/>
          </a:stretch>
        </p:blipFill>
        <p:spPr bwMode="auto">
          <a:xfrm>
            <a:off x="0" y="0"/>
            <a:ext cx="9029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USUARIO\Desktop\04\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 r="18167" b="3555"/>
          <a:stretch>
            <a:fillRect/>
          </a:stretch>
        </p:blipFill>
        <p:spPr bwMode="auto">
          <a:xfrm>
            <a:off x="0" y="517525"/>
            <a:ext cx="7483475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USUARIO\Desktop\04\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3" r="22417" b="37630"/>
          <a:stretch>
            <a:fillRect/>
          </a:stretch>
        </p:blipFill>
        <p:spPr bwMode="auto">
          <a:xfrm>
            <a:off x="3322638" y="0"/>
            <a:ext cx="377190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USUARIO\Desktop\04\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6" t="48296" r="28458" b="28741"/>
          <a:stretch>
            <a:fillRect/>
          </a:stretch>
        </p:blipFill>
        <p:spPr bwMode="auto">
          <a:xfrm>
            <a:off x="5730875" y="2484438"/>
            <a:ext cx="8112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USUARIO\Desktop\04\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6" t="55704" r="26250" b="19260"/>
          <a:stretch>
            <a:fillRect/>
          </a:stretch>
        </p:blipFill>
        <p:spPr bwMode="auto">
          <a:xfrm>
            <a:off x="5730875" y="2865438"/>
            <a:ext cx="10128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C:\Users\USUARIO\Desktop\04\1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6" t="23557" r="10165" b="51704"/>
          <a:stretch>
            <a:fillRect/>
          </a:stretch>
        </p:blipFill>
        <p:spPr bwMode="auto">
          <a:xfrm>
            <a:off x="7170738" y="1211263"/>
            <a:ext cx="104298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C:\Users\USUARIO\Desktop\04\1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0" t="25481" r="22417" b="50000"/>
          <a:stretch>
            <a:fillRect/>
          </a:stretch>
        </p:blipFill>
        <p:spPr bwMode="auto">
          <a:xfrm>
            <a:off x="5989638" y="1311275"/>
            <a:ext cx="11049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C:\Users\USUARIO\Desktop\04\1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3" t="51556" r="42000" b="24222"/>
          <a:stretch>
            <a:fillRect/>
          </a:stretch>
        </p:blipFill>
        <p:spPr bwMode="auto">
          <a:xfrm>
            <a:off x="4213225" y="2651125"/>
            <a:ext cx="10906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:\Users\USUARIO\Desktop\04\1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66963" r="62666" b="8444"/>
          <a:stretch>
            <a:fillRect/>
          </a:stretch>
        </p:blipFill>
        <p:spPr bwMode="auto">
          <a:xfrm>
            <a:off x="2270125" y="3444875"/>
            <a:ext cx="1143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USUARIO\Desktop\04\10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82668" r="74083"/>
          <a:stretch>
            <a:fillRect/>
          </a:stretch>
        </p:blipFill>
        <p:spPr bwMode="auto">
          <a:xfrm>
            <a:off x="1349375" y="4251325"/>
            <a:ext cx="102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:\Users\USUARIO\Desktop\04\19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3" t="6296" r="12343" b="64632"/>
          <a:stretch>
            <a:fillRect/>
          </a:stretch>
        </p:blipFill>
        <p:spPr bwMode="auto">
          <a:xfrm>
            <a:off x="6886575" y="323850"/>
            <a:ext cx="11287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USUARIO\Desktop\04\1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2" t="15372" r="20937" b="52963"/>
          <a:stretch>
            <a:fillRect/>
          </a:stretch>
        </p:blipFill>
        <p:spPr bwMode="auto">
          <a:xfrm>
            <a:off x="5810250" y="790575"/>
            <a:ext cx="14192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USUARIO\Desktop\04\1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9" t="38704" r="43750" b="30647"/>
          <a:stretch>
            <a:fillRect/>
          </a:stretch>
        </p:blipFill>
        <p:spPr bwMode="auto">
          <a:xfrm>
            <a:off x="4067175" y="1990725"/>
            <a:ext cx="107632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USUARIO\Desktop\04\17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58148" r="62811" b="11111"/>
          <a:stretch>
            <a:fillRect/>
          </a:stretch>
        </p:blipFill>
        <p:spPr bwMode="auto">
          <a:xfrm>
            <a:off x="2095500" y="2990850"/>
            <a:ext cx="13049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C:\Users\USUARIO\Desktop\04\1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t="69815" r="73854" b="1482"/>
          <a:stretch>
            <a:fillRect/>
          </a:stretch>
        </p:blipFill>
        <p:spPr bwMode="auto">
          <a:xfrm>
            <a:off x="1247775" y="3590925"/>
            <a:ext cx="1143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C:\Users\USUARIO\Desktop\04\20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0" t="61111" r="8855"/>
          <a:stretch>
            <a:fillRect/>
          </a:stretch>
        </p:blipFill>
        <p:spPr bwMode="auto">
          <a:xfrm>
            <a:off x="4933950" y="3143250"/>
            <a:ext cx="34004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4" descr="C:\Users\USUARIO\Desktop\TAG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3" t="86330" r="46742"/>
          <a:stretch>
            <a:fillRect/>
          </a:stretch>
        </p:blipFill>
        <p:spPr bwMode="auto">
          <a:xfrm>
            <a:off x="4370388" y="4440238"/>
            <a:ext cx="5000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ângulo 22"/>
          <p:cNvSpPr/>
          <p:nvPr/>
        </p:nvSpPr>
        <p:spPr>
          <a:xfrm rot="19800000">
            <a:off x="195263" y="1103313"/>
            <a:ext cx="4014787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Criamos e adaptamos jogos cooperativos para treinamentos. Nossas soluções são utilizadas como ferramentas por consultorias e organizações que buscam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mudança de comportamentos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que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tornem as pessoas melhores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104C81F-38A0-409F-9193-D9D22FDA8C8E}"/>
              </a:ext>
            </a:extLst>
          </p:cNvPr>
          <p:cNvSpPr txBox="1"/>
          <p:nvPr/>
        </p:nvSpPr>
        <p:spPr>
          <a:xfrm>
            <a:off x="6131580" y="1603831"/>
            <a:ext cx="6256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+mj-lt"/>
                <a:ea typeface="Cambria Math" panose="02040503050406030204" pitchFamily="18" charset="0"/>
              </a:rPr>
              <a:t>purifique</a:t>
            </a:r>
            <a:endParaRPr lang="pt-BR" sz="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4.69136E-6 L -0.26163 0.49198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0" y="2459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1.23457E-6 L 0.15903 -0.1737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87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41482 C 0.01111 -0.38364 0.06406 -0.34445 0.06406 -0.22963 C 0.06406 -0.11482 0.01475 -0.04907 0.00173 -0.00154 " pathEditMode="relative" rAng="0" ptsTypes="asa">
                                      <p:cBhvr>
                                        <p:cTn id="66" dur="1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2064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2726 -0.43117 C 0.13733 -0.39074 0.20851 -0.26049 0.18768 -0.18858 C 0.18768 -0.07377 0.04045 -0.04043 0.00174 -0.00154 " pathEditMode="relative" rAng="0" ptsTypes="asa">
                                      <p:cBhvr>
                                        <p:cTn id="71" dur="1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2148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2552 -0.69198 C 0.33368 -0.64661 0.42344 -0.6142 0.37448 -0.41975 C 0.32552 -0.22531 0.07934 -0.08858 0.00174 -0.00154 " pathEditMode="relative" rAng="0" ptsTypes="asa">
                                      <p:cBhvr>
                                        <p:cTn id="76" dur="1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3450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53612 -0.85185 C 0.5448 -0.8037 0.67726 -0.70463 0.5882 -0.56296 C 0.49914 -0.42129 0.12396 -0.11882 0.00174 -0.00216 " pathEditMode="relative" rAng="0" ptsTypes="aaa">
                                      <p:cBhvr>
                                        <p:cTn id="81" dur="1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4246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64149 -0.97808 C 0.64531 -0.92346 0.77101 -0.81296 0.66441 -0.65031 C 0.55781 -0.48765 0.13976 -0.13704 0.00173 -0.00216 " pathEditMode="relative" rAng="0" ptsTypes="aaa">
                                      <p:cBhvr>
                                        <p:cTn id="86" dur="1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1" y="4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4.44444E-6 L 0.20764 0.19444 " pathEditMode="relative" rAng="0" ptsTypes="AA">
                                      <p:cBhvr>
                                        <p:cTn id="122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972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1.60494E-6 L 0.33194 -0.35772 " pathEditMode="relative" rAng="0" ptsTypes="AA">
                                      <p:cBhvr>
                                        <p:cTn id="127" dur="1000" spd="-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-1790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38889E-6 3.45679E-6 L -0.2408 0.25956 " pathEditMode="relative" rAng="0" ptsTypes="AA">
                                      <p:cBhvr>
                                        <p:cTn id="132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UARIO\Desktop\04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0" t="55704" r="8167"/>
          <a:stretch>
            <a:fillRect/>
          </a:stretch>
        </p:blipFill>
        <p:spPr bwMode="auto">
          <a:xfrm>
            <a:off x="3954463" y="2865438"/>
            <a:ext cx="444341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USUARIO\Desktop\04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8" t="22369" b="25926"/>
          <a:stretch>
            <a:fillRect/>
          </a:stretch>
        </p:blipFill>
        <p:spPr bwMode="auto">
          <a:xfrm>
            <a:off x="6237288" y="1150938"/>
            <a:ext cx="2906712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C:\Users\USUARIO\Desktop\04\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7"/>
          <a:stretch>
            <a:fillRect/>
          </a:stretch>
        </p:blipFill>
        <p:spPr bwMode="auto">
          <a:xfrm>
            <a:off x="0" y="0"/>
            <a:ext cx="77803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C:\Users\USUARIO\Desktop\04\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"/>
          <a:stretch>
            <a:fillRect/>
          </a:stretch>
        </p:blipFill>
        <p:spPr bwMode="auto">
          <a:xfrm>
            <a:off x="0" y="0"/>
            <a:ext cx="9029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5730875" y="2484438"/>
            <a:ext cx="1012825" cy="1668462"/>
            <a:chOff x="5730240" y="2484120"/>
            <a:chExt cx="1013460" cy="1668780"/>
          </a:xfrm>
        </p:grpSpPr>
        <p:pic>
          <p:nvPicPr>
            <p:cNvPr id="6187" name="Picture 8" descr="C:\Users\USUARIO\Desktop\04\07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66" t="48296" r="28458" b="28741"/>
            <a:stretch>
              <a:fillRect/>
            </a:stretch>
          </p:blipFill>
          <p:spPr bwMode="auto">
            <a:xfrm>
              <a:off x="5730240" y="2484120"/>
              <a:ext cx="81153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9" descr="C:\Users\USUARIO\Desktop\04\08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66" t="55704" r="26250" b="19260"/>
            <a:stretch>
              <a:fillRect/>
            </a:stretch>
          </p:blipFill>
          <p:spPr bwMode="auto">
            <a:xfrm>
              <a:off x="5730240" y="2865120"/>
              <a:ext cx="1013460" cy="128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1" name="Picture 7" descr="C:\Users\USUARIO\Desktop\04\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 r="18167" b="3555"/>
          <a:stretch>
            <a:fillRect/>
          </a:stretch>
        </p:blipFill>
        <p:spPr bwMode="auto">
          <a:xfrm>
            <a:off x="0" y="517525"/>
            <a:ext cx="7483475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0" y="2571750"/>
            <a:ext cx="1695450" cy="1676400"/>
            <a:chOff x="0" y="2571750"/>
            <a:chExt cx="1695450" cy="1676400"/>
          </a:xfrm>
        </p:grpSpPr>
        <p:pic>
          <p:nvPicPr>
            <p:cNvPr id="6185" name="Picture 2" descr="C:\Users\USUARIO\Desktop\05\0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81458" b="17407"/>
            <a:stretch>
              <a:fillRect/>
            </a:stretch>
          </p:blipFill>
          <p:spPr bwMode="auto">
            <a:xfrm>
              <a:off x="0" y="2571750"/>
              <a:ext cx="169545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tângulo 28"/>
            <p:cNvSpPr/>
            <p:nvPr/>
          </p:nvSpPr>
          <p:spPr>
            <a:xfrm>
              <a:off x="109538" y="3255963"/>
              <a:ext cx="1476375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Convenção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&amp; Vendas</a:t>
              </a:r>
              <a:endParaRPr lang="pt-BR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1076325" y="1743075"/>
            <a:ext cx="1962150" cy="1922463"/>
            <a:chOff x="1076324" y="1743075"/>
            <a:chExt cx="1962151" cy="1922146"/>
          </a:xfrm>
        </p:grpSpPr>
        <p:pic>
          <p:nvPicPr>
            <p:cNvPr id="6183" name="Picture 3" descr="C:\Users\USUARIO\Desktop\05\02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71" t="33888" r="66771" b="28741"/>
            <a:stretch>
              <a:fillRect/>
            </a:stretch>
          </p:blipFill>
          <p:spPr bwMode="auto">
            <a:xfrm>
              <a:off x="1076324" y="1743075"/>
              <a:ext cx="1962151" cy="192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tângulo 29"/>
            <p:cNvSpPr/>
            <p:nvPr/>
          </p:nvSpPr>
          <p:spPr>
            <a:xfrm rot="20700000">
              <a:off x="1319212" y="2443048"/>
              <a:ext cx="1476376" cy="5222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Trabalho</a:t>
              </a:r>
              <a:b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em equipe</a:t>
              </a:r>
              <a:endParaRPr lang="pt-BR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2114550" y="1004888"/>
            <a:ext cx="2181225" cy="2147887"/>
            <a:chOff x="2114550" y="1004886"/>
            <a:chExt cx="2181225" cy="2147889"/>
          </a:xfrm>
        </p:grpSpPr>
        <p:pic>
          <p:nvPicPr>
            <p:cNvPr id="6181" name="Picture 4" descr="C:\Users\USUARIO\Desktop\05\0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25" t="19537" r="53021" b="38704"/>
            <a:stretch>
              <a:fillRect/>
            </a:stretch>
          </p:blipFill>
          <p:spPr bwMode="auto">
            <a:xfrm>
              <a:off x="2114550" y="1004886"/>
              <a:ext cx="2181225" cy="2147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tângulo 30"/>
            <p:cNvSpPr/>
            <p:nvPr/>
          </p:nvSpPr>
          <p:spPr>
            <a:xfrm rot="18900000">
              <a:off x="2466975" y="1709499"/>
              <a:ext cx="1476375" cy="738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Planejamento estratégico/ convenção</a:t>
              </a:r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3305175" y="342900"/>
            <a:ext cx="2143125" cy="2136775"/>
            <a:chOff x="3305175" y="342900"/>
            <a:chExt cx="2143126" cy="2137410"/>
          </a:xfrm>
        </p:grpSpPr>
        <p:pic>
          <p:nvPicPr>
            <p:cNvPr id="6179" name="Picture 5" descr="C:\Users\USUARIO\Desktop\05\04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47" t="6667" r="40416" b="51778"/>
            <a:stretch>
              <a:fillRect/>
            </a:stretch>
          </p:blipFill>
          <p:spPr bwMode="auto">
            <a:xfrm>
              <a:off x="3305175" y="342900"/>
              <a:ext cx="2143126" cy="2137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tângulo 31"/>
            <p:cNvSpPr/>
            <p:nvPr/>
          </p:nvSpPr>
          <p:spPr>
            <a:xfrm rot="19800000">
              <a:off x="3638550" y="1257572"/>
              <a:ext cx="1476376" cy="3080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Comunicação</a:t>
              </a:r>
            </a:p>
          </p:txBody>
        </p:sp>
      </p:grp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4724400" y="0"/>
            <a:ext cx="1943100" cy="2009775"/>
            <a:chOff x="4724400" y="0"/>
            <a:chExt cx="1943100" cy="2009775"/>
          </a:xfrm>
        </p:grpSpPr>
        <p:pic>
          <p:nvPicPr>
            <p:cNvPr id="6177" name="Picture 6" descr="C:\Users\USUARIO\Desktop\05\05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6" r="27083" b="60925"/>
            <a:stretch>
              <a:fillRect/>
            </a:stretch>
          </p:blipFill>
          <p:spPr bwMode="auto">
            <a:xfrm>
              <a:off x="4724400" y="0"/>
              <a:ext cx="1943100" cy="200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tângulo 32"/>
            <p:cNvSpPr/>
            <p:nvPr/>
          </p:nvSpPr>
          <p:spPr>
            <a:xfrm rot="20700000">
              <a:off x="4957763" y="850900"/>
              <a:ext cx="1476375" cy="3079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Feedback</a:t>
              </a:r>
            </a:p>
          </p:txBody>
        </p:sp>
      </p:grpSp>
      <p:grpSp>
        <p:nvGrpSpPr>
          <p:cNvPr id="40" name="Grupo 39"/>
          <p:cNvGrpSpPr>
            <a:grpSpLocks/>
          </p:cNvGrpSpPr>
          <p:nvPr/>
        </p:nvGrpSpPr>
        <p:grpSpPr bwMode="auto">
          <a:xfrm>
            <a:off x="523875" y="3524250"/>
            <a:ext cx="2047875" cy="1746250"/>
            <a:chOff x="523874" y="3524250"/>
            <a:chExt cx="2047875" cy="1746563"/>
          </a:xfrm>
        </p:grpSpPr>
        <p:pic>
          <p:nvPicPr>
            <p:cNvPr id="6175" name="Picture 2" descr="C:\Users\USUARIO\Desktop\05\06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0" t="68520" r="71875"/>
            <a:stretch>
              <a:fillRect/>
            </a:stretch>
          </p:blipFill>
          <p:spPr bwMode="auto">
            <a:xfrm>
              <a:off x="523874" y="3524250"/>
              <a:ext cx="2047875" cy="161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tângulo 41"/>
            <p:cNvSpPr/>
            <p:nvPr/>
          </p:nvSpPr>
          <p:spPr>
            <a:xfrm rot="18000000">
              <a:off x="799173" y="4271350"/>
              <a:ext cx="1476640" cy="5222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Liderança</a:t>
              </a:r>
              <a:b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de pessoas</a:t>
              </a:r>
            </a:p>
          </p:txBody>
        </p:sp>
      </p:grpSp>
      <p:grpSp>
        <p:nvGrpSpPr>
          <p:cNvPr id="43" name="Grupo 42"/>
          <p:cNvGrpSpPr>
            <a:grpSpLocks/>
          </p:cNvGrpSpPr>
          <p:nvPr/>
        </p:nvGrpSpPr>
        <p:grpSpPr bwMode="auto">
          <a:xfrm rot="-1800000">
            <a:off x="1695450" y="2819400"/>
            <a:ext cx="2085975" cy="2095500"/>
            <a:chOff x="1695450" y="2819400"/>
            <a:chExt cx="2085975" cy="2095500"/>
          </a:xfrm>
        </p:grpSpPr>
        <p:pic>
          <p:nvPicPr>
            <p:cNvPr id="6173" name="Picture 3" descr="C:\Users\USUARIO\Desktop\05\07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42" t="54816" r="58646" b="4445"/>
            <a:stretch>
              <a:fillRect/>
            </a:stretch>
          </p:blipFill>
          <p:spPr bwMode="auto">
            <a:xfrm rot="1800000">
              <a:off x="1695450" y="2819400"/>
              <a:ext cx="2085975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tângulo 44"/>
            <p:cNvSpPr/>
            <p:nvPr/>
          </p:nvSpPr>
          <p:spPr>
            <a:xfrm>
              <a:off x="2000250" y="3605541"/>
              <a:ext cx="1476375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Engajamento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 integração</a:t>
              </a:r>
            </a:p>
          </p:txBody>
        </p:sp>
      </p:grpSp>
      <p:grpSp>
        <p:nvGrpSpPr>
          <p:cNvPr id="46" name="Grupo 45"/>
          <p:cNvGrpSpPr>
            <a:grpSpLocks/>
          </p:cNvGrpSpPr>
          <p:nvPr/>
        </p:nvGrpSpPr>
        <p:grpSpPr bwMode="auto">
          <a:xfrm rot="-2700000">
            <a:off x="2852738" y="2128838"/>
            <a:ext cx="2143125" cy="2133600"/>
            <a:chOff x="2852737" y="2128838"/>
            <a:chExt cx="2143126" cy="2133600"/>
          </a:xfrm>
        </p:grpSpPr>
        <p:pic>
          <p:nvPicPr>
            <p:cNvPr id="6171" name="Picture 4" descr="C:\Users\USUARIO\Desktop\05\08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0" t="41296" r="45416" b="17036"/>
            <a:stretch>
              <a:fillRect/>
            </a:stretch>
          </p:blipFill>
          <p:spPr bwMode="auto">
            <a:xfrm rot="2700000">
              <a:off x="2857500" y="2124075"/>
              <a:ext cx="2133600" cy="214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tângulo 47"/>
            <p:cNvSpPr/>
            <p:nvPr/>
          </p:nvSpPr>
          <p:spPr>
            <a:xfrm>
              <a:off x="3186113" y="2933700"/>
              <a:ext cx="1476376" cy="523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Gestão</a:t>
              </a:r>
              <a:b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de mudança</a:t>
              </a:r>
            </a:p>
          </p:txBody>
        </p:sp>
      </p:grpSp>
      <p:grpSp>
        <p:nvGrpSpPr>
          <p:cNvPr id="49" name="Grupo 48"/>
          <p:cNvGrpSpPr>
            <a:grpSpLocks/>
          </p:cNvGrpSpPr>
          <p:nvPr/>
        </p:nvGrpSpPr>
        <p:grpSpPr bwMode="auto">
          <a:xfrm rot="-1800000">
            <a:off x="4114800" y="1552575"/>
            <a:ext cx="1981200" cy="1971675"/>
            <a:chOff x="4114800" y="1552575"/>
            <a:chExt cx="1981200" cy="1971676"/>
          </a:xfrm>
        </p:grpSpPr>
        <p:pic>
          <p:nvPicPr>
            <p:cNvPr id="6169" name="Picture 5" descr="C:\Users\USUARIO\Desktop\05\09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00" t="30185" r="33333" b="31482"/>
            <a:stretch>
              <a:fillRect/>
            </a:stretch>
          </p:blipFill>
          <p:spPr bwMode="auto">
            <a:xfrm rot="900000">
              <a:off x="4114800" y="1552575"/>
              <a:ext cx="1981200" cy="197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tângulo 50"/>
            <p:cNvSpPr/>
            <p:nvPr/>
          </p:nvSpPr>
          <p:spPr>
            <a:xfrm>
              <a:off x="4367213" y="2276476"/>
              <a:ext cx="1476375" cy="523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Crenças</a:t>
              </a:r>
              <a:b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 valores</a:t>
              </a:r>
            </a:p>
          </p:txBody>
        </p:sp>
      </p:grpSp>
      <p:grpSp>
        <p:nvGrpSpPr>
          <p:cNvPr id="52" name="Grupo 51"/>
          <p:cNvGrpSpPr>
            <a:grpSpLocks/>
          </p:cNvGrpSpPr>
          <p:nvPr/>
        </p:nvGrpSpPr>
        <p:grpSpPr bwMode="auto">
          <a:xfrm rot="-3600000">
            <a:off x="5214938" y="823912"/>
            <a:ext cx="2114550" cy="2066925"/>
            <a:chOff x="5214938" y="823912"/>
            <a:chExt cx="2114550" cy="2066925"/>
          </a:xfrm>
        </p:grpSpPr>
        <p:pic>
          <p:nvPicPr>
            <p:cNvPr id="6167" name="Picture 6" descr="C:\Users\USUARIO\Desktop\05\10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92" t="15556" r="20103" b="43333"/>
            <a:stretch>
              <a:fillRect/>
            </a:stretch>
          </p:blipFill>
          <p:spPr bwMode="auto">
            <a:xfrm rot="3600000">
              <a:off x="5238750" y="800100"/>
              <a:ext cx="2066925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tângulo 53"/>
            <p:cNvSpPr/>
            <p:nvPr/>
          </p:nvSpPr>
          <p:spPr>
            <a:xfrm>
              <a:off x="5534024" y="1703387"/>
              <a:ext cx="1476375" cy="3079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Colaboração</a:t>
              </a:r>
            </a:p>
          </p:txBody>
        </p:sp>
      </p:grpSp>
      <p:grpSp>
        <p:nvGrpSpPr>
          <p:cNvPr id="55" name="Grupo 54"/>
          <p:cNvGrpSpPr>
            <a:grpSpLocks/>
          </p:cNvGrpSpPr>
          <p:nvPr/>
        </p:nvGrpSpPr>
        <p:grpSpPr bwMode="auto">
          <a:xfrm>
            <a:off x="6600825" y="390525"/>
            <a:ext cx="1685925" cy="1666875"/>
            <a:chOff x="6600825" y="390524"/>
            <a:chExt cx="1685926" cy="1666875"/>
          </a:xfrm>
        </p:grpSpPr>
        <p:pic>
          <p:nvPicPr>
            <p:cNvPr id="6165" name="Picture 7" descr="C:\Users\USUARIO\Desktop\05\11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86" t="7593" r="9375" b="60001"/>
            <a:stretch>
              <a:fillRect/>
            </a:stretch>
          </p:blipFill>
          <p:spPr bwMode="auto">
            <a:xfrm>
              <a:off x="6600825" y="390524"/>
              <a:ext cx="1685926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tângulo 56"/>
            <p:cNvSpPr/>
            <p:nvPr/>
          </p:nvSpPr>
          <p:spPr>
            <a:xfrm>
              <a:off x="6705600" y="962024"/>
              <a:ext cx="1476376" cy="523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Orientação</a:t>
              </a:r>
              <a:b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para resultados</a:t>
              </a:r>
            </a:p>
          </p:txBody>
        </p:sp>
      </p:grpSp>
      <p:pic>
        <p:nvPicPr>
          <p:cNvPr id="3079" name="Picture 7" descr="C:\Users\USUARIO\Desktop\05\12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5" t="58148"/>
          <a:stretch>
            <a:fillRect/>
          </a:stretch>
        </p:blipFill>
        <p:spPr bwMode="auto">
          <a:xfrm>
            <a:off x="7029450" y="2990850"/>
            <a:ext cx="21145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4" descr="C:\Users\USUARIO\Desktop\TA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3" t="86330" r="46742"/>
          <a:stretch>
            <a:fillRect/>
          </a:stretch>
        </p:blipFill>
        <p:spPr bwMode="auto">
          <a:xfrm>
            <a:off x="4370388" y="4440238"/>
            <a:ext cx="5000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7284E-6 L -0.04792 0.212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10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80885 0.13118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34" y="654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1605E-6 L 0.67656 0.26852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19" y="1342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4568E-6 L 0.54323 0.39013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1950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1605E-6 L 0.42291 0.51976 " pathEditMode="relative" rAng="0" ptsTypes="AA">
                                      <p:cBhvr>
                                        <p:cTn id="4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2598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27864 0.58457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2922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7284E-6 L 0.73229 -0.0608 " pathEditMode="relative" rAng="0" ptsTypes="AA">
                                      <p:cBhvr>
                                        <p:cTn id="68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15" y="-30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60208 0.04229 " pathEditMode="relative" rAng="0" ptsTypes="AA">
                                      <p:cBhvr>
                                        <p:cTn id="78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209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46458 0.17284 " pathEditMode="relative" rAng="0" ptsTypes="AA">
                                      <p:cBhvr>
                                        <p:cTn id="88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864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33542 0.30062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1503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21562 0.41883 " pathEditMode="relative" rAng="0" ptsTypes="AA">
                                      <p:cBhvr>
                                        <p:cTn id="108" dur="10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2092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07969 0.55618 " pathEditMode="relative" rAng="0" ptsTypes="AA">
                                      <p:cBhvr>
                                        <p:cTn id="118" dur="1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2780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LINHA 01" descr="C:\Users\USUARIO\Desktop\06\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 r="18021" b="3888"/>
          <a:stretch>
            <a:fillRect/>
          </a:stretch>
        </p:blipFill>
        <p:spPr bwMode="auto">
          <a:xfrm>
            <a:off x="0" y="476250"/>
            <a:ext cx="74961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LINHA 02" descr="C:\Users\USUARIO\Desktop\06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TABULE" descr="C:\Users\USUARIO\Desktop\06\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ENGRENAS" descr="C:\Users\USUARIO\Desktop\06\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3" b="45741"/>
          <a:stretch>
            <a:fillRect/>
          </a:stretch>
        </p:blipFill>
        <p:spPr bwMode="auto">
          <a:xfrm>
            <a:off x="5905500" y="0"/>
            <a:ext cx="3238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ENGRENAS" descr="C:\Users\USUARIO\Desktop\06\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5" r="34166"/>
          <a:stretch>
            <a:fillRect/>
          </a:stretch>
        </p:blipFill>
        <p:spPr bwMode="auto">
          <a:xfrm>
            <a:off x="0" y="2028825"/>
            <a:ext cx="60198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C1" descr="C:\Users\USUARIO\Desktop\06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75185" r="72292"/>
          <a:stretch>
            <a:fillRect/>
          </a:stretch>
        </p:blipFill>
        <p:spPr bwMode="auto">
          <a:xfrm>
            <a:off x="952500" y="3867150"/>
            <a:ext cx="15811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C2" descr="C:\Users\USUARIO\Desktop\06\0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t="65926" r="62241" b="3889"/>
          <a:stretch>
            <a:fillRect/>
          </a:stretch>
        </p:blipFill>
        <p:spPr bwMode="auto">
          <a:xfrm>
            <a:off x="1924050" y="3390900"/>
            <a:ext cx="15287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C3" descr="C:\Users\USUARIO\Desktop\06\0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56250" r="51772" b="13702"/>
          <a:stretch>
            <a:fillRect/>
          </a:stretch>
        </p:blipFill>
        <p:spPr bwMode="auto">
          <a:xfrm>
            <a:off x="2800350" y="2892425"/>
            <a:ext cx="16097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C4" descr="C:\Users\USUARIO\Desktop\06\0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0" t="44815" r="41145" b="24815"/>
          <a:stretch>
            <a:fillRect/>
          </a:stretch>
        </p:blipFill>
        <p:spPr bwMode="auto">
          <a:xfrm>
            <a:off x="3748088" y="2305050"/>
            <a:ext cx="16335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ENGRENAS REAIS" descr="C:\Users\USUARIO\Desktop\06\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5" b="56853"/>
          <a:stretch>
            <a:fillRect/>
          </a:stretch>
        </p:blipFill>
        <p:spPr bwMode="auto">
          <a:xfrm>
            <a:off x="6619875" y="0"/>
            <a:ext cx="25241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1" descr="C:\Users\USUARIO\Desktop\06\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2" t="78889" r="73541" b="1666"/>
          <a:stretch>
            <a:fillRect/>
          </a:stretch>
        </p:blipFill>
        <p:spPr bwMode="auto">
          <a:xfrm>
            <a:off x="1123950" y="4057650"/>
            <a:ext cx="1295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2" descr="C:\Users\USUARIO\Desktop\06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65926" r="65521" b="10370"/>
          <a:stretch>
            <a:fillRect/>
          </a:stretch>
        </p:blipFill>
        <p:spPr bwMode="auto">
          <a:xfrm>
            <a:off x="2133600" y="3390900"/>
            <a:ext cx="1019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3" descr="C:\Users\USUARIO\Desktop\06\1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56248" r="55104" b="20001"/>
          <a:stretch>
            <a:fillRect/>
          </a:stretch>
        </p:blipFill>
        <p:spPr bwMode="auto">
          <a:xfrm>
            <a:off x="2800350" y="2892425"/>
            <a:ext cx="13049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4" descr="C:\Users\USUARIO\Desktop\06\1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3" t="44815" r="42604" b="32315"/>
          <a:stretch>
            <a:fillRect/>
          </a:stretch>
        </p:blipFill>
        <p:spPr bwMode="auto">
          <a:xfrm>
            <a:off x="3914775" y="2305050"/>
            <a:ext cx="13335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C:\Users\USUARIO\Desktop\06\14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6" b="53148"/>
          <a:stretch>
            <a:fillRect/>
          </a:stretch>
        </p:blipFill>
        <p:spPr bwMode="auto">
          <a:xfrm>
            <a:off x="0" y="0"/>
            <a:ext cx="60198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C:\Users\USUARIO\Desktop\06\1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7" t="35370"/>
          <a:stretch>
            <a:fillRect/>
          </a:stretch>
        </p:blipFill>
        <p:spPr bwMode="auto">
          <a:xfrm>
            <a:off x="5686425" y="1819275"/>
            <a:ext cx="34575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C:\Users\USUARIO\Desktop\06\16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8" t="37962" r="4688" b="17407"/>
          <a:stretch>
            <a:fillRect/>
          </a:stretch>
        </p:blipFill>
        <p:spPr bwMode="auto">
          <a:xfrm>
            <a:off x="5619750" y="1952625"/>
            <a:ext cx="3095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C:\Users\USUARIO\Desktop\06\17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9" t="54259" b="3888"/>
          <a:stretch>
            <a:fillRect/>
          </a:stretch>
        </p:blipFill>
        <p:spPr bwMode="auto">
          <a:xfrm>
            <a:off x="6257925" y="2790825"/>
            <a:ext cx="2886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C:\Users\USUARIO\Desktop\06\18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2" t="23334" r="22395" b="47408"/>
          <a:stretch>
            <a:fillRect/>
          </a:stretch>
        </p:blipFill>
        <p:spPr bwMode="auto">
          <a:xfrm>
            <a:off x="5810250" y="1200150"/>
            <a:ext cx="12858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C:\Users\USUARIO\Desktop\06\19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8" r="18021" b="75369"/>
          <a:stretch>
            <a:fillRect/>
          </a:stretch>
        </p:blipFill>
        <p:spPr bwMode="auto">
          <a:xfrm>
            <a:off x="6191250" y="0"/>
            <a:ext cx="13049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ângulo 22"/>
          <p:cNvSpPr/>
          <p:nvPr/>
        </p:nvSpPr>
        <p:spPr>
          <a:xfrm rot="19800000">
            <a:off x="-38100" y="1363663"/>
            <a:ext cx="3706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●"/>
              <a:defRPr/>
            </a:pPr>
            <a:r>
              <a:rPr lang="pt-B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Compreensão dos desafios</a:t>
            </a:r>
            <a:br>
              <a:rPr lang="pt-B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pessoas</a:t>
            </a:r>
            <a:r>
              <a:rPr lang="pt-B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do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contexto</a:t>
            </a:r>
          </a:p>
        </p:txBody>
      </p:sp>
      <p:sp>
        <p:nvSpPr>
          <p:cNvPr id="24" name="Retângulo 23"/>
          <p:cNvSpPr/>
          <p:nvPr/>
        </p:nvSpPr>
        <p:spPr>
          <a:xfrm rot="19800000">
            <a:off x="257175" y="2025650"/>
            <a:ext cx="37480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●"/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Criação</a:t>
            </a:r>
            <a:r>
              <a:rPr lang="pt-B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adaptação</a:t>
            </a:r>
            <a:r>
              <a:rPr lang="pt-B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jogos</a:t>
            </a:r>
          </a:p>
        </p:txBody>
      </p:sp>
      <p:sp>
        <p:nvSpPr>
          <p:cNvPr id="25" name="Retângulo 24"/>
          <p:cNvSpPr/>
          <p:nvPr/>
        </p:nvSpPr>
        <p:spPr>
          <a:xfrm rot="19800000">
            <a:off x="488950" y="2454275"/>
            <a:ext cx="35274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●"/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Fabricação</a:t>
            </a:r>
            <a:r>
              <a:rPr lang="pt-B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dos jogos</a:t>
            </a:r>
          </a:p>
        </p:txBody>
      </p:sp>
      <p:sp>
        <p:nvSpPr>
          <p:cNvPr id="26" name="Retângulo 25"/>
          <p:cNvSpPr/>
          <p:nvPr/>
        </p:nvSpPr>
        <p:spPr>
          <a:xfrm rot="19800000">
            <a:off x="642045" y="2593733"/>
            <a:ext cx="4466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●"/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Aplicação</a:t>
            </a:r>
            <a:r>
              <a:rPr lang="pt-B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dos jogos e processamento</a:t>
            </a:r>
          </a:p>
        </p:txBody>
      </p:sp>
      <p:pic>
        <p:nvPicPr>
          <p:cNvPr id="7194" name="Picture 4" descr="C:\Users\USUARIO\Desktop\TA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3" t="86330" r="46742"/>
          <a:stretch>
            <a:fillRect/>
          </a:stretch>
        </p:blipFill>
        <p:spPr bwMode="auto">
          <a:xfrm>
            <a:off x="4370388" y="4440238"/>
            <a:ext cx="5000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95" name="Grupo 27"/>
          <p:cNvGrpSpPr>
            <a:grpSpLocks/>
          </p:cNvGrpSpPr>
          <p:nvPr/>
        </p:nvGrpSpPr>
        <p:grpSpPr bwMode="auto">
          <a:xfrm>
            <a:off x="5294313" y="3575050"/>
            <a:ext cx="1012825" cy="1576388"/>
            <a:chOff x="5730240" y="2484120"/>
            <a:chExt cx="1013460" cy="1576234"/>
          </a:xfrm>
        </p:grpSpPr>
        <p:pic>
          <p:nvPicPr>
            <p:cNvPr id="7196" name="Picture 8" descr="C:\Users\USUARIO\Desktop\04\07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66" t="48296" r="28458" b="28741"/>
            <a:stretch>
              <a:fillRect/>
            </a:stretch>
          </p:blipFill>
          <p:spPr bwMode="auto">
            <a:xfrm>
              <a:off x="5730240" y="2484120"/>
              <a:ext cx="81153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9" descr="C:\Users\USUARIO\Desktop\04\08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66" t="55704" r="26250" b="21059"/>
            <a:stretch>
              <a:fillRect/>
            </a:stretch>
          </p:blipFill>
          <p:spPr bwMode="auto">
            <a:xfrm>
              <a:off x="5730240" y="2865120"/>
              <a:ext cx="1013460" cy="119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F46B928-28CD-408A-8ADD-C1BF066CAA48}"/>
              </a:ext>
            </a:extLst>
          </p:cNvPr>
          <p:cNvSpPr txBox="1"/>
          <p:nvPr/>
        </p:nvSpPr>
        <p:spPr>
          <a:xfrm>
            <a:off x="7160361" y="1483438"/>
            <a:ext cx="7862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+mj-lt"/>
                <a:ea typeface="Cambria Math" panose="02040503050406030204" pitchFamily="18" charset="0"/>
              </a:rPr>
              <a:t>purifique</a:t>
            </a:r>
            <a:endParaRPr lang="pt-BR" sz="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39409 0.401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5" y="200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30347 -0.3092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54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25434 -0.2663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6" y="-1333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25434 -0.26636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6" y="-1333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25434 -0.26636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6" y="-1333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06007 0.18796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9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06007 0.18796 " pathEditMode="relative" rAng="0" ptsTypes="AA">
                                      <p:cBhvr>
                                        <p:cTn id="73" dur="1000" spd="-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9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06007 0.1879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9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06007 0.18796 " pathEditMode="relative" rAng="0" ptsTypes="AA">
                                      <p:cBhvr>
                                        <p:cTn id="97" dur="1000" spd="-100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9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130</Words>
  <Application>Microsoft Office PowerPoint</Application>
  <PresentationFormat>Apresentação na tela (16:9)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Espírito da Coisa</dc:title>
  <dc:creator>Beto</dc:creator>
  <cp:lastModifiedBy>Fabio</cp:lastModifiedBy>
  <cp:revision>74</cp:revision>
  <dcterms:created xsi:type="dcterms:W3CDTF">2013-08-08T18:00:16Z</dcterms:created>
  <dcterms:modified xsi:type="dcterms:W3CDTF">2022-02-23T19:35:12Z</dcterms:modified>
</cp:coreProperties>
</file>